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8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713" r:id="rId3"/>
    <p:sldMasterId id="2147483743" r:id="rId4"/>
    <p:sldMasterId id="2147483761" r:id="rId5"/>
    <p:sldMasterId id="2147483779" r:id="rId6"/>
    <p:sldMasterId id="2147483796" r:id="rId7"/>
    <p:sldMasterId id="2147483814" r:id="rId8"/>
    <p:sldMasterId id="2147483844" r:id="rId9"/>
    <p:sldMasterId id="2147483874" r:id="rId10"/>
  </p:sldMasterIdLst>
  <p:notesMasterIdLst>
    <p:notesMasterId r:id="rId23"/>
  </p:notesMasterIdLst>
  <p:sldIdLst>
    <p:sldId id="271" r:id="rId11"/>
    <p:sldId id="256" r:id="rId12"/>
    <p:sldId id="257" r:id="rId13"/>
    <p:sldId id="258" r:id="rId14"/>
    <p:sldId id="259" r:id="rId15"/>
    <p:sldId id="260" r:id="rId16"/>
    <p:sldId id="261" r:id="rId17"/>
    <p:sldId id="272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C3F66-1A28-4088-9767-BFBBB2D96B46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76741-942C-4CE0-B073-AC5C0A68C93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78812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76741-942C-4CE0-B073-AC5C0A68C93F}" type="slidenum">
              <a:rPr lang="es-GT" smtClean="0"/>
              <a:t>11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7799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84356562"/>
      </p:ext>
    </p:extLst>
  </p:cSld>
  <p:clrMapOvr>
    <a:masterClrMapping/>
  </p:clrMapOvr>
  <p:transition spd="slow" advTm="5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46498241"/>
      </p:ext>
    </p:extLst>
  </p:cSld>
  <p:clrMapOvr>
    <a:masterClrMapping/>
  </p:clrMapOvr>
  <p:transition spd="slow" advTm="5000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25400518"/>
      </p:ext>
    </p:extLst>
  </p:cSld>
  <p:clrMapOvr>
    <a:masterClrMapping/>
  </p:clrMapOvr>
  <p:transition spd="slow" advTm="5000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7003265"/>
      </p:ext>
    </p:extLst>
  </p:cSld>
  <p:clrMapOvr>
    <a:masterClrMapping/>
  </p:clrMapOvr>
  <p:transition spd="slow" advTm="5000">
    <p:push dir="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72823067"/>
      </p:ext>
    </p:extLst>
  </p:cSld>
  <p:clrMapOvr>
    <a:masterClrMapping/>
  </p:clrMapOvr>
  <p:transition spd="slow" advTm="5000">
    <p:push dir="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48705231"/>
      </p:ext>
    </p:extLst>
  </p:cSld>
  <p:clrMapOvr>
    <a:masterClrMapping/>
  </p:clrMapOvr>
  <p:transition spd="slow" advTm="5000">
    <p:push dir="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79520680"/>
      </p:ext>
    </p:extLst>
  </p:cSld>
  <p:clrMapOvr>
    <a:masterClrMapping/>
  </p:clrMapOvr>
  <p:transition spd="slow" advTm="5000">
    <p:push dir="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64363612"/>
      </p:ext>
    </p:extLst>
  </p:cSld>
  <p:clrMapOvr>
    <a:masterClrMapping/>
  </p:clrMapOvr>
  <p:transition spd="slow" advTm="5000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42999053"/>
      </p:ext>
    </p:extLst>
  </p:cSld>
  <p:clrMapOvr>
    <a:masterClrMapping/>
  </p:clrMapOvr>
  <p:transition spd="slow" advTm="5000">
    <p:push dir="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36443350"/>
      </p:ext>
    </p:extLst>
  </p:cSld>
  <p:clrMapOvr>
    <a:masterClrMapping/>
  </p:clrMapOvr>
  <p:transition spd="slow" advTm="5000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88958605"/>
      </p:ext>
    </p:extLst>
  </p:cSld>
  <p:clrMapOvr>
    <a:masterClrMapping/>
  </p:clrMapOvr>
  <p:transition spd="slow" advTm="5000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99910433"/>
      </p:ext>
    </p:extLst>
  </p:cSld>
  <p:clrMapOvr>
    <a:masterClrMapping/>
  </p:clrMapOvr>
  <p:transition spd="slow" advTm="5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951545"/>
      </p:ext>
    </p:extLst>
  </p:cSld>
  <p:clrMapOvr>
    <a:masterClrMapping/>
  </p:clrMapOvr>
  <p:transition spd="slow" advTm="5000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62414711"/>
      </p:ext>
    </p:extLst>
  </p:cSld>
  <p:clrMapOvr>
    <a:masterClrMapping/>
  </p:clrMapOvr>
  <p:transition spd="slow" advTm="5000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25997174"/>
      </p:ext>
    </p:extLst>
  </p:cSld>
  <p:clrMapOvr>
    <a:masterClrMapping/>
  </p:clrMapOvr>
  <p:transition spd="slow" advTm="5000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58666676"/>
      </p:ext>
    </p:extLst>
  </p:cSld>
  <p:clrMapOvr>
    <a:masterClrMapping/>
  </p:clrMapOvr>
  <p:transition spd="slow" advTm="5000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47693588"/>
      </p:ext>
    </p:extLst>
  </p:cSld>
  <p:clrMapOvr>
    <a:masterClrMapping/>
  </p:clrMapOvr>
  <p:transition spd="slow" advTm="5000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86030142"/>
      </p:ext>
    </p:extLst>
  </p:cSld>
  <p:clrMapOvr>
    <a:masterClrMapping/>
  </p:clrMapOvr>
  <p:transition spd="slow" advTm="5000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82866512"/>
      </p:ext>
    </p:extLst>
  </p:cSld>
  <p:clrMapOvr>
    <a:masterClrMapping/>
  </p:clrMapOvr>
  <p:transition spd="slow" advTm="5000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64686958"/>
      </p:ext>
    </p:extLst>
  </p:cSld>
  <p:clrMapOvr>
    <a:masterClrMapping/>
  </p:clrMapOvr>
  <p:transition spd="slow" advTm="5000">
    <p:push dir="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8694376"/>
      </p:ext>
    </p:extLst>
  </p:cSld>
  <p:clrMapOvr>
    <a:masterClrMapping/>
  </p:clrMapOvr>
  <p:transition spd="slow" advTm="5000">
    <p:push dir="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24736571"/>
      </p:ext>
    </p:extLst>
  </p:cSld>
  <p:clrMapOvr>
    <a:masterClrMapping/>
  </p:clrMapOvr>
  <p:transition spd="slow" advTm="5000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34786776"/>
      </p:ext>
    </p:extLst>
  </p:cSld>
  <p:clrMapOvr>
    <a:masterClrMapping/>
  </p:clrMapOvr>
  <p:transition spd="slow" advTm="5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50480771"/>
      </p:ext>
    </p:extLst>
  </p:cSld>
  <p:clrMapOvr>
    <a:masterClrMapping/>
  </p:clrMapOvr>
  <p:transition spd="slow" advTm="5000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18631503"/>
      </p:ext>
    </p:extLst>
  </p:cSld>
  <p:clrMapOvr>
    <a:masterClrMapping/>
  </p:clrMapOvr>
  <p:transition spd="slow" advTm="5000">
    <p:push dir="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5288891"/>
      </p:ext>
    </p:extLst>
  </p:cSld>
  <p:clrMapOvr>
    <a:masterClrMapping/>
  </p:clrMapOvr>
  <p:transition spd="slow" advTm="5000">
    <p:push dir="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86997831"/>
      </p:ext>
    </p:extLst>
  </p:cSld>
  <p:clrMapOvr>
    <a:masterClrMapping/>
  </p:clrMapOvr>
  <p:transition spd="slow" advTm="5000">
    <p:push dir="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76130551"/>
      </p:ext>
    </p:extLst>
  </p:cSld>
  <p:clrMapOvr>
    <a:masterClrMapping/>
  </p:clrMapOvr>
  <p:transition spd="slow" advTm="5000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94589331"/>
      </p:ext>
    </p:extLst>
  </p:cSld>
  <p:clrMapOvr>
    <a:masterClrMapping/>
  </p:clrMapOvr>
  <p:transition spd="slow" advTm="5000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96004789"/>
      </p:ext>
    </p:extLst>
  </p:cSld>
  <p:clrMapOvr>
    <a:masterClrMapping/>
  </p:clrMapOvr>
  <p:transition spd="slow" advTm="5000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62401593"/>
      </p:ext>
    </p:extLst>
  </p:cSld>
  <p:clrMapOvr>
    <a:masterClrMapping/>
  </p:clrMapOvr>
  <p:transition spd="slow" advTm="5000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16665662"/>
      </p:ext>
    </p:extLst>
  </p:cSld>
  <p:clrMapOvr>
    <a:masterClrMapping/>
  </p:clrMapOvr>
  <p:transition spd="slow" advTm="5000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49258580"/>
      </p:ext>
    </p:extLst>
  </p:cSld>
  <p:clrMapOvr>
    <a:masterClrMapping/>
  </p:clrMapOvr>
  <p:transition spd="slow" advTm="5000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2464104"/>
      </p:ext>
    </p:extLst>
  </p:cSld>
  <p:clrMapOvr>
    <a:masterClrMapping/>
  </p:clrMapOvr>
  <p:transition spd="slow" advTm="5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221514"/>
      </p:ext>
    </p:extLst>
  </p:cSld>
  <p:clrMapOvr>
    <a:masterClrMapping/>
  </p:clrMapOvr>
  <p:transition spd="slow" advTm="5000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9738495"/>
      </p:ext>
    </p:extLst>
  </p:cSld>
  <p:clrMapOvr>
    <a:masterClrMapping/>
  </p:clrMapOvr>
  <p:transition spd="slow" advTm="5000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2112118"/>
      </p:ext>
    </p:extLst>
  </p:cSld>
  <p:clrMapOvr>
    <a:masterClrMapping/>
  </p:clrMapOvr>
  <p:transition spd="slow" advTm="5000">
    <p:push dir="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42567690"/>
      </p:ext>
    </p:extLst>
  </p:cSld>
  <p:clrMapOvr>
    <a:masterClrMapping/>
  </p:clrMapOvr>
  <p:transition spd="slow" advTm="5000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90831561"/>
      </p:ext>
    </p:extLst>
  </p:cSld>
  <p:clrMapOvr>
    <a:masterClrMapping/>
  </p:clrMapOvr>
  <p:transition spd="slow" advTm="5000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19153529"/>
      </p:ext>
    </p:extLst>
  </p:cSld>
  <p:clrMapOvr>
    <a:masterClrMapping/>
  </p:clrMapOvr>
  <p:transition spd="slow" advTm="5000">
    <p:push dir="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59583790"/>
      </p:ext>
    </p:extLst>
  </p:cSld>
  <p:clrMapOvr>
    <a:masterClrMapping/>
  </p:clrMapOvr>
  <p:transition spd="slow" advTm="5000">
    <p:push dir="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8063012"/>
      </p:ext>
    </p:extLst>
  </p:cSld>
  <p:clrMapOvr>
    <a:masterClrMapping/>
  </p:clrMapOvr>
  <p:transition spd="slow" advTm="5000">
    <p:push dir="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4180556"/>
      </p:ext>
    </p:extLst>
  </p:cSld>
  <p:clrMapOvr>
    <a:masterClrMapping/>
  </p:clrMapOvr>
  <p:transition spd="slow" advTm="5000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12608185"/>
      </p:ext>
    </p:extLst>
  </p:cSld>
  <p:clrMapOvr>
    <a:masterClrMapping/>
  </p:clrMapOvr>
  <p:transition spd="slow" advTm="5000">
    <p:push dir="u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9254680"/>
      </p:ext>
    </p:extLst>
  </p:cSld>
  <p:clrMapOvr>
    <a:masterClrMapping/>
  </p:clrMapOvr>
  <p:transition spd="slow" advTm="5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959637"/>
      </p:ext>
    </p:extLst>
  </p:cSld>
  <p:clrMapOvr>
    <a:masterClrMapping/>
  </p:clrMapOvr>
  <p:transition spd="slow" advTm="5000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92234993"/>
      </p:ext>
    </p:extLst>
  </p:cSld>
  <p:clrMapOvr>
    <a:masterClrMapping/>
  </p:clrMapOvr>
  <p:transition spd="slow" advTm="5000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66326425"/>
      </p:ext>
    </p:extLst>
  </p:cSld>
  <p:clrMapOvr>
    <a:masterClrMapping/>
  </p:clrMapOvr>
  <p:transition spd="slow" advTm="5000">
    <p:push dir="u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74832902"/>
      </p:ext>
    </p:extLst>
  </p:cSld>
  <p:clrMapOvr>
    <a:masterClrMapping/>
  </p:clrMapOvr>
  <p:transition spd="slow" advTm="5000">
    <p:push dir="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298391"/>
      </p:ext>
    </p:extLst>
  </p:cSld>
  <p:clrMapOvr>
    <a:masterClrMapping/>
  </p:clrMapOvr>
  <p:transition spd="slow" advTm="5000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1392437"/>
      </p:ext>
    </p:extLst>
  </p:cSld>
  <p:clrMapOvr>
    <a:masterClrMapping/>
  </p:clrMapOvr>
  <p:transition spd="slow" advTm="5000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53068375"/>
      </p:ext>
    </p:extLst>
  </p:cSld>
  <p:clrMapOvr>
    <a:masterClrMapping/>
  </p:clrMapOvr>
  <p:transition spd="slow" advTm="5000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4490831"/>
      </p:ext>
    </p:extLst>
  </p:cSld>
  <p:clrMapOvr>
    <a:masterClrMapping/>
  </p:clrMapOvr>
  <p:transition spd="slow" advTm="5000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00357921"/>
      </p:ext>
    </p:extLst>
  </p:cSld>
  <p:clrMapOvr>
    <a:masterClrMapping/>
  </p:clrMapOvr>
  <p:transition spd="slow" advTm="5000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01539042"/>
      </p:ext>
    </p:extLst>
  </p:cSld>
  <p:clrMapOvr>
    <a:masterClrMapping/>
  </p:clrMapOvr>
  <p:transition spd="slow" advTm="5000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3458569"/>
      </p:ext>
    </p:extLst>
  </p:cSld>
  <p:clrMapOvr>
    <a:masterClrMapping/>
  </p:clrMapOvr>
  <p:transition spd="slow" advTm="5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38118945"/>
      </p:ext>
    </p:extLst>
  </p:cSld>
  <p:clrMapOvr>
    <a:masterClrMapping/>
  </p:clrMapOvr>
  <p:transition spd="slow" advTm="5000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41816496"/>
      </p:ext>
    </p:extLst>
  </p:cSld>
  <p:clrMapOvr>
    <a:masterClrMapping/>
  </p:clrMapOvr>
  <p:transition spd="slow" advTm="5000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6786406"/>
      </p:ext>
    </p:extLst>
  </p:cSld>
  <p:clrMapOvr>
    <a:masterClrMapping/>
  </p:clrMapOvr>
  <p:transition spd="slow" advTm="5000">
    <p:push dir="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30218888"/>
      </p:ext>
    </p:extLst>
  </p:cSld>
  <p:clrMapOvr>
    <a:masterClrMapping/>
  </p:clrMapOvr>
  <p:transition spd="slow" advTm="5000">
    <p:push dir="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56329499"/>
      </p:ext>
    </p:extLst>
  </p:cSld>
  <p:clrMapOvr>
    <a:masterClrMapping/>
  </p:clrMapOvr>
  <p:transition spd="slow" advTm="5000">
    <p:push dir="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301723"/>
      </p:ext>
    </p:extLst>
  </p:cSld>
  <p:clrMapOvr>
    <a:masterClrMapping/>
  </p:clrMapOvr>
  <p:transition spd="slow" advTm="5000">
    <p:push dir="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88379834"/>
      </p:ext>
    </p:extLst>
  </p:cSld>
  <p:clrMapOvr>
    <a:masterClrMapping/>
  </p:clrMapOvr>
  <p:transition spd="slow" advTm="5000">
    <p:push dir="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4942614"/>
      </p:ext>
    </p:extLst>
  </p:cSld>
  <p:clrMapOvr>
    <a:masterClrMapping/>
  </p:clrMapOvr>
  <p:transition spd="slow" advTm="5000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86183955"/>
      </p:ext>
    </p:extLst>
  </p:cSld>
  <p:clrMapOvr>
    <a:masterClrMapping/>
  </p:clrMapOvr>
  <p:transition spd="slow" advTm="5000">
    <p:push dir="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60022384"/>
      </p:ext>
    </p:extLst>
  </p:cSld>
  <p:clrMapOvr>
    <a:masterClrMapping/>
  </p:clrMapOvr>
  <p:transition spd="slow" advTm="5000">
    <p:push dir="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84888930"/>
      </p:ext>
    </p:extLst>
  </p:cSld>
  <p:clrMapOvr>
    <a:masterClrMapping/>
  </p:clrMapOvr>
  <p:transition spd="slow" advTm="5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12533422"/>
      </p:ext>
    </p:extLst>
  </p:cSld>
  <p:clrMapOvr>
    <a:masterClrMapping/>
  </p:clrMapOvr>
  <p:transition spd="slow" advTm="5000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49054073"/>
      </p:ext>
    </p:extLst>
  </p:cSld>
  <p:clrMapOvr>
    <a:masterClrMapping/>
  </p:clrMapOvr>
  <p:transition spd="slow" advTm="5000">
    <p:push dir="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51645308"/>
      </p:ext>
    </p:extLst>
  </p:cSld>
  <p:clrMapOvr>
    <a:masterClrMapping/>
  </p:clrMapOvr>
  <p:transition spd="slow" advTm="5000">
    <p:push dir="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64237913"/>
      </p:ext>
    </p:extLst>
  </p:cSld>
  <p:clrMapOvr>
    <a:masterClrMapping/>
  </p:clrMapOvr>
  <p:transition spd="slow" advTm="5000">
    <p:push dir="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91997556"/>
      </p:ext>
    </p:extLst>
  </p:cSld>
  <p:clrMapOvr>
    <a:masterClrMapping/>
  </p:clrMapOvr>
  <p:transition spd="slow" advTm="5000">
    <p:push dir="u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90662030"/>
      </p:ext>
    </p:extLst>
  </p:cSld>
  <p:clrMapOvr>
    <a:masterClrMapping/>
  </p:clrMapOvr>
  <p:transition spd="slow" advTm="5000">
    <p:push dir="u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30254567"/>
      </p:ext>
    </p:extLst>
  </p:cSld>
  <p:clrMapOvr>
    <a:masterClrMapping/>
  </p:clrMapOvr>
  <p:transition spd="slow" advTm="5000">
    <p:push dir="u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50230835"/>
      </p:ext>
    </p:extLst>
  </p:cSld>
  <p:clrMapOvr>
    <a:masterClrMapping/>
  </p:clrMapOvr>
  <p:transition spd="slow" advTm="5000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13204797"/>
      </p:ext>
    </p:extLst>
  </p:cSld>
  <p:clrMapOvr>
    <a:masterClrMapping/>
  </p:clrMapOvr>
  <p:transition spd="slow" advTm="5000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6517452"/>
      </p:ext>
    </p:extLst>
  </p:cSld>
  <p:clrMapOvr>
    <a:masterClrMapping/>
  </p:clrMapOvr>
  <p:transition spd="slow" advTm="5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74382080"/>
      </p:ext>
    </p:extLst>
  </p:cSld>
  <p:clrMapOvr>
    <a:masterClrMapping/>
  </p:clrMapOvr>
  <p:transition spd="slow" advTm="5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54742063"/>
      </p:ext>
    </p:extLst>
  </p:cSld>
  <p:clrMapOvr>
    <a:masterClrMapping/>
  </p:clrMapOvr>
  <p:transition spd="slow" advTm="5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7684241"/>
      </p:ext>
    </p:extLst>
  </p:cSld>
  <p:clrMapOvr>
    <a:masterClrMapping/>
  </p:clrMapOvr>
  <p:transition spd="slow" advTm="5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19179316"/>
      </p:ext>
    </p:extLst>
  </p:cSld>
  <p:clrMapOvr>
    <a:masterClrMapping/>
  </p:clrMapOvr>
  <p:transition spd="slow" advTm="5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58799108"/>
      </p:ext>
    </p:extLst>
  </p:cSld>
  <p:clrMapOvr>
    <a:masterClrMapping/>
  </p:clrMapOvr>
  <p:transition spd="slow" advTm="500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65231947"/>
      </p:ext>
    </p:extLst>
  </p:cSld>
  <p:clrMapOvr>
    <a:masterClrMapping/>
  </p:clrMapOvr>
  <p:transition spd="slow" advTm="500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4330236"/>
      </p:ext>
    </p:extLst>
  </p:cSld>
  <p:clrMapOvr>
    <a:masterClrMapping/>
  </p:clrMapOvr>
  <p:transition spd="slow" advTm="5000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6993976"/>
      </p:ext>
    </p:extLst>
  </p:cSld>
  <p:clrMapOvr>
    <a:masterClrMapping/>
  </p:clrMapOvr>
  <p:transition spd="slow" advTm="5000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8027135"/>
      </p:ext>
    </p:extLst>
  </p:cSld>
  <p:clrMapOvr>
    <a:masterClrMapping/>
  </p:clrMapOvr>
  <p:transition spd="slow" advTm="5000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03804961"/>
      </p:ext>
    </p:extLst>
  </p:cSld>
  <p:clrMapOvr>
    <a:masterClrMapping/>
  </p:clrMapOvr>
  <p:transition spd="slow" advTm="5000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0359685"/>
      </p:ext>
    </p:extLst>
  </p:cSld>
  <p:clrMapOvr>
    <a:masterClrMapping/>
  </p:clrMapOvr>
  <p:transition spd="slow" advTm="5000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77924371"/>
      </p:ext>
    </p:extLst>
  </p:cSld>
  <p:clrMapOvr>
    <a:masterClrMapping/>
  </p:clrMapOvr>
  <p:transition spd="slow" advTm="5000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2374775"/>
      </p:ext>
    </p:extLst>
  </p:cSld>
  <p:clrMapOvr>
    <a:masterClrMapping/>
  </p:clrMapOvr>
  <p:transition spd="slow" advTm="5000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1895313"/>
      </p:ext>
    </p:extLst>
  </p:cSld>
  <p:clrMapOvr>
    <a:masterClrMapping/>
  </p:clrMapOvr>
  <p:transition spd="slow" advTm="5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08763542"/>
      </p:ext>
    </p:extLst>
  </p:cSld>
  <p:clrMapOvr>
    <a:masterClrMapping/>
  </p:clrMapOvr>
  <p:transition spd="slow" advTm="5000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8565178"/>
      </p:ext>
    </p:extLst>
  </p:cSld>
  <p:clrMapOvr>
    <a:masterClrMapping/>
  </p:clrMapOvr>
  <p:transition spd="slow" advTm="5000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76846686"/>
      </p:ext>
    </p:extLst>
  </p:cSld>
  <p:clrMapOvr>
    <a:masterClrMapping/>
  </p:clrMapOvr>
  <p:transition spd="slow" advTm="5000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38715918"/>
      </p:ext>
    </p:extLst>
  </p:cSld>
  <p:clrMapOvr>
    <a:masterClrMapping/>
  </p:clrMapOvr>
  <p:transition spd="slow" advTm="5000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56698664"/>
      </p:ext>
    </p:extLst>
  </p:cSld>
  <p:clrMapOvr>
    <a:masterClrMapping/>
  </p:clrMapOvr>
  <p:transition spd="slow" advTm="5000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41246440"/>
      </p:ext>
    </p:extLst>
  </p:cSld>
  <p:clrMapOvr>
    <a:masterClrMapping/>
  </p:clrMapOvr>
  <p:transition spd="slow" advTm="5000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66650733"/>
      </p:ext>
    </p:extLst>
  </p:cSld>
  <p:clrMapOvr>
    <a:masterClrMapping/>
  </p:clrMapOvr>
  <p:transition spd="slow" advTm="5000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92863226"/>
      </p:ext>
    </p:extLst>
  </p:cSld>
  <p:clrMapOvr>
    <a:masterClrMapping/>
  </p:clrMapOvr>
  <p:transition spd="slow" advTm="5000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57247498"/>
      </p:ext>
    </p:extLst>
  </p:cSld>
  <p:clrMapOvr>
    <a:masterClrMapping/>
  </p:clrMapOvr>
  <p:transition spd="slow" advTm="5000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58481400"/>
      </p:ext>
    </p:extLst>
  </p:cSld>
  <p:clrMapOvr>
    <a:masterClrMapping/>
  </p:clrMapOvr>
  <p:transition spd="slow" advTm="5000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64779607"/>
      </p:ext>
    </p:extLst>
  </p:cSld>
  <p:clrMapOvr>
    <a:masterClrMapping/>
  </p:clrMapOvr>
  <p:transition spd="slow" advTm="5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48864526"/>
      </p:ext>
    </p:extLst>
  </p:cSld>
  <p:clrMapOvr>
    <a:masterClrMapping/>
  </p:clrMapOvr>
  <p:transition spd="slow" advTm="5000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87155846"/>
      </p:ext>
    </p:extLst>
  </p:cSld>
  <p:clrMapOvr>
    <a:masterClrMapping/>
  </p:clrMapOvr>
  <p:transition spd="slow" advTm="5000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06225622"/>
      </p:ext>
    </p:extLst>
  </p:cSld>
  <p:clrMapOvr>
    <a:masterClrMapping/>
  </p:clrMapOvr>
  <p:transition spd="slow" advTm="5000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29249827"/>
      </p:ext>
    </p:extLst>
  </p:cSld>
  <p:clrMapOvr>
    <a:masterClrMapping/>
  </p:clrMapOvr>
  <p:transition spd="slow" advTm="5000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48058535"/>
      </p:ext>
    </p:extLst>
  </p:cSld>
  <p:clrMapOvr>
    <a:masterClrMapping/>
  </p:clrMapOvr>
  <p:transition spd="slow" advTm="5000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2228102"/>
      </p:ext>
    </p:extLst>
  </p:cSld>
  <p:clrMapOvr>
    <a:masterClrMapping/>
  </p:clrMapOvr>
  <p:transition spd="slow" advTm="5000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3504753"/>
      </p:ext>
    </p:extLst>
  </p:cSld>
  <p:clrMapOvr>
    <a:masterClrMapping/>
  </p:clrMapOvr>
  <p:transition spd="slow" advTm="5000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72203754"/>
      </p:ext>
    </p:extLst>
  </p:cSld>
  <p:clrMapOvr>
    <a:masterClrMapping/>
  </p:clrMapOvr>
  <p:transition spd="slow" advTm="5000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58629179"/>
      </p:ext>
    </p:extLst>
  </p:cSld>
  <p:clrMapOvr>
    <a:masterClrMapping/>
  </p:clrMapOvr>
  <p:transition spd="slow" advTm="5000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7175311"/>
      </p:ext>
    </p:extLst>
  </p:cSld>
  <p:clrMapOvr>
    <a:masterClrMapping/>
  </p:clrMapOvr>
  <p:transition spd="slow" advTm="5000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63401503"/>
      </p:ext>
    </p:extLst>
  </p:cSld>
  <p:clrMapOvr>
    <a:masterClrMapping/>
  </p:clrMapOvr>
  <p:transition spd="slow" advTm="5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83333480"/>
      </p:ext>
    </p:extLst>
  </p:cSld>
  <p:clrMapOvr>
    <a:masterClrMapping/>
  </p:clrMapOvr>
  <p:transition spd="slow" advTm="5000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7577329"/>
      </p:ext>
    </p:extLst>
  </p:cSld>
  <p:clrMapOvr>
    <a:masterClrMapping/>
  </p:clrMapOvr>
  <p:transition spd="slow" advTm="5000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06260227"/>
      </p:ext>
    </p:extLst>
  </p:cSld>
  <p:clrMapOvr>
    <a:masterClrMapping/>
  </p:clrMapOvr>
  <p:transition spd="slow" advTm="5000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61734098"/>
      </p:ext>
    </p:extLst>
  </p:cSld>
  <p:clrMapOvr>
    <a:masterClrMapping/>
  </p:clrMapOvr>
  <p:transition spd="slow" advTm="5000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01072718"/>
      </p:ext>
    </p:extLst>
  </p:cSld>
  <p:clrMapOvr>
    <a:masterClrMapping/>
  </p:clrMapOvr>
  <p:transition spd="slow" advTm="5000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79503142"/>
      </p:ext>
    </p:extLst>
  </p:cSld>
  <p:clrMapOvr>
    <a:masterClrMapping/>
  </p:clrMapOvr>
  <p:transition spd="slow" advTm="5000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09723222"/>
      </p:ext>
    </p:extLst>
  </p:cSld>
  <p:clrMapOvr>
    <a:masterClrMapping/>
  </p:clrMapOvr>
  <p:transition spd="slow" advTm="5000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4103692"/>
      </p:ext>
    </p:extLst>
  </p:cSld>
  <p:clrMapOvr>
    <a:masterClrMapping/>
  </p:clrMapOvr>
  <p:transition spd="slow" advTm="5000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15615903"/>
      </p:ext>
    </p:extLst>
  </p:cSld>
  <p:clrMapOvr>
    <a:masterClrMapping/>
  </p:clrMapOvr>
  <p:transition spd="slow" advTm="5000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60103108"/>
      </p:ext>
    </p:extLst>
  </p:cSld>
  <p:clrMapOvr>
    <a:masterClrMapping/>
  </p:clrMapOvr>
  <p:transition spd="slow" advTm="5000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35797155"/>
      </p:ext>
    </p:extLst>
  </p:cSld>
  <p:clrMapOvr>
    <a:masterClrMapping/>
  </p:clrMapOvr>
  <p:transition spd="slow" advTm="5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34221629"/>
      </p:ext>
    </p:extLst>
  </p:cSld>
  <p:clrMapOvr>
    <a:masterClrMapping/>
  </p:clrMapOvr>
  <p:transition spd="slow" advTm="5000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8743005"/>
      </p:ext>
    </p:extLst>
  </p:cSld>
  <p:clrMapOvr>
    <a:masterClrMapping/>
  </p:clrMapOvr>
  <p:transition spd="slow" advTm="5000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09663244"/>
      </p:ext>
    </p:extLst>
  </p:cSld>
  <p:clrMapOvr>
    <a:masterClrMapping/>
  </p:clrMapOvr>
  <p:transition spd="slow" advTm="5000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5353943"/>
      </p:ext>
    </p:extLst>
  </p:cSld>
  <p:clrMapOvr>
    <a:masterClrMapping/>
  </p:clrMapOvr>
  <p:transition spd="slow" advTm="5000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09385312"/>
      </p:ext>
    </p:extLst>
  </p:cSld>
  <p:clrMapOvr>
    <a:masterClrMapping/>
  </p:clrMapOvr>
  <p:transition spd="slow" advTm="5000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66396512"/>
      </p:ext>
    </p:extLst>
  </p:cSld>
  <p:clrMapOvr>
    <a:masterClrMapping/>
  </p:clrMapOvr>
  <p:transition spd="slow" advTm="5000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62282573"/>
      </p:ext>
    </p:extLst>
  </p:cSld>
  <p:clrMapOvr>
    <a:masterClrMapping/>
  </p:clrMapOvr>
  <p:transition spd="slow" advTm="5000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50454608"/>
      </p:ext>
    </p:extLst>
  </p:cSld>
  <p:clrMapOvr>
    <a:masterClrMapping/>
  </p:clrMapOvr>
  <p:transition spd="slow" advTm="5000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18952546"/>
      </p:ext>
    </p:extLst>
  </p:cSld>
  <p:clrMapOvr>
    <a:masterClrMapping/>
  </p:clrMapOvr>
  <p:transition spd="slow" advTm="5000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5106141"/>
      </p:ext>
    </p:extLst>
  </p:cSld>
  <p:clrMapOvr>
    <a:masterClrMapping/>
  </p:clrMapOvr>
  <p:transition spd="slow" advTm="5000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6321243"/>
      </p:ext>
    </p:extLst>
  </p:cSld>
  <p:clrMapOvr>
    <a:masterClrMapping/>
  </p:clrMapOvr>
  <p:transition spd="slow" advTm="5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65952396"/>
      </p:ext>
    </p:extLst>
  </p:cSld>
  <p:clrMapOvr>
    <a:masterClrMapping/>
  </p:clrMapOvr>
  <p:transition spd="slow" advTm="5000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83045558"/>
      </p:ext>
    </p:extLst>
  </p:cSld>
  <p:clrMapOvr>
    <a:masterClrMapping/>
  </p:clrMapOvr>
  <p:transition spd="slow" advTm="5000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03319754"/>
      </p:ext>
    </p:extLst>
  </p:cSld>
  <p:clrMapOvr>
    <a:masterClrMapping/>
  </p:clrMapOvr>
  <p:transition spd="slow" advTm="5000">
    <p:push dir="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83634390"/>
      </p:ext>
    </p:extLst>
  </p:cSld>
  <p:clrMapOvr>
    <a:masterClrMapping/>
  </p:clrMapOvr>
  <p:transition spd="slow" advTm="5000">
    <p:push dir="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3318490"/>
      </p:ext>
    </p:extLst>
  </p:cSld>
  <p:clrMapOvr>
    <a:masterClrMapping/>
  </p:clrMapOvr>
  <p:transition spd="slow" advTm="5000">
    <p:push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31970139"/>
      </p:ext>
    </p:extLst>
  </p:cSld>
  <p:clrMapOvr>
    <a:masterClrMapping/>
  </p:clrMapOvr>
  <p:transition spd="slow" advTm="5000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91185200"/>
      </p:ext>
    </p:extLst>
  </p:cSld>
  <p:clrMapOvr>
    <a:masterClrMapping/>
  </p:clrMapOvr>
  <p:transition spd="slow" advTm="5000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99866970"/>
      </p:ext>
    </p:extLst>
  </p:cSld>
  <p:clrMapOvr>
    <a:masterClrMapping/>
  </p:clrMapOvr>
  <p:transition spd="slow" advTm="5000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68379502"/>
      </p:ext>
    </p:extLst>
  </p:cSld>
  <p:clrMapOvr>
    <a:masterClrMapping/>
  </p:clrMapOvr>
  <p:transition spd="slow" advTm="5000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26020576"/>
      </p:ext>
    </p:extLst>
  </p:cSld>
  <p:clrMapOvr>
    <a:masterClrMapping/>
  </p:clrMapOvr>
  <p:transition spd="slow" advTm="5000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4604810"/>
      </p:ext>
    </p:extLst>
  </p:cSld>
  <p:clrMapOvr>
    <a:masterClrMapping/>
  </p:clrMapOvr>
  <p:transition spd="slow" advTm="5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01323"/>
      </p:ext>
    </p:extLst>
  </p:cSld>
  <p:clrMapOvr>
    <a:masterClrMapping/>
  </p:clrMapOvr>
  <p:transition spd="slow" advTm="5000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24006923"/>
      </p:ext>
    </p:extLst>
  </p:cSld>
  <p:clrMapOvr>
    <a:masterClrMapping/>
  </p:clrMapOvr>
  <p:transition spd="slow" advTm="5000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75050330"/>
      </p:ext>
    </p:extLst>
  </p:cSld>
  <p:clrMapOvr>
    <a:masterClrMapping/>
  </p:clrMapOvr>
  <p:transition spd="slow" advTm="5000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05208747"/>
      </p:ext>
    </p:extLst>
  </p:cSld>
  <p:clrMapOvr>
    <a:masterClrMapping/>
  </p:clrMapOvr>
  <p:transition spd="slow" advTm="5000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87558204"/>
      </p:ext>
    </p:extLst>
  </p:cSld>
  <p:clrMapOvr>
    <a:masterClrMapping/>
  </p:clrMapOvr>
  <p:transition spd="slow" advTm="5000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33000276"/>
      </p:ext>
    </p:extLst>
  </p:cSld>
  <p:clrMapOvr>
    <a:masterClrMapping/>
  </p:clrMapOvr>
  <p:transition spd="slow" advTm="5000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89993211"/>
      </p:ext>
    </p:extLst>
  </p:cSld>
  <p:clrMapOvr>
    <a:masterClrMapping/>
  </p:clrMapOvr>
  <p:transition spd="slow" advTm="5000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12157668"/>
      </p:ext>
    </p:extLst>
  </p:cSld>
  <p:clrMapOvr>
    <a:masterClrMapping/>
  </p:clrMapOvr>
  <p:transition spd="slow" advTm="5000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2840171"/>
      </p:ext>
    </p:extLst>
  </p:cSld>
  <p:clrMapOvr>
    <a:masterClrMapping/>
  </p:clrMapOvr>
  <p:transition spd="slow" advTm="5000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954288"/>
      </p:ext>
    </p:extLst>
  </p:cSld>
  <p:clrMapOvr>
    <a:masterClrMapping/>
  </p:clrMapOvr>
  <p:transition spd="slow" advTm="5000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78535655"/>
      </p:ext>
    </p:extLst>
  </p:cSld>
  <p:clrMapOvr>
    <a:masterClrMapping/>
  </p:clrMapOvr>
  <p:transition spd="slow" advTm="5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48872908"/>
      </p:ext>
    </p:extLst>
  </p:cSld>
  <p:clrMapOvr>
    <a:masterClrMapping/>
  </p:clrMapOvr>
  <p:transition spd="slow" advTm="5000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51241171"/>
      </p:ext>
    </p:extLst>
  </p:cSld>
  <p:clrMapOvr>
    <a:masterClrMapping/>
  </p:clrMapOvr>
  <p:transition spd="slow" advTm="5000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88755495"/>
      </p:ext>
    </p:extLst>
  </p:cSld>
  <p:clrMapOvr>
    <a:masterClrMapping/>
  </p:clrMapOvr>
  <p:transition spd="slow" advTm="5000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51937695"/>
      </p:ext>
    </p:extLst>
  </p:cSld>
  <p:clrMapOvr>
    <a:masterClrMapping/>
  </p:clrMapOvr>
  <p:transition spd="slow" advTm="5000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72913320"/>
      </p:ext>
    </p:extLst>
  </p:cSld>
  <p:clrMapOvr>
    <a:masterClrMapping/>
  </p:clrMapOvr>
  <p:transition spd="slow" advTm="5000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9088142"/>
      </p:ext>
    </p:extLst>
  </p:cSld>
  <p:clrMapOvr>
    <a:masterClrMapping/>
  </p:clrMapOvr>
  <p:transition spd="slow" advTm="5000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9943664"/>
      </p:ext>
    </p:extLst>
  </p:cSld>
  <p:clrMapOvr>
    <a:masterClrMapping/>
  </p:clrMapOvr>
  <p:transition spd="slow" advTm="5000">
    <p:push dir="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05391179"/>
      </p:ext>
    </p:extLst>
  </p:cSld>
  <p:clrMapOvr>
    <a:masterClrMapping/>
  </p:clrMapOvr>
  <p:transition spd="slow" advTm="5000">
    <p:push dir="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5854519"/>
      </p:ext>
    </p:extLst>
  </p:cSld>
  <p:clrMapOvr>
    <a:masterClrMapping/>
  </p:clrMapOvr>
  <p:transition spd="slow" advTm="5000">
    <p:push dir="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88125938"/>
      </p:ext>
    </p:extLst>
  </p:cSld>
  <p:clrMapOvr>
    <a:masterClrMapping/>
  </p:clrMapOvr>
  <p:transition spd="slow" advTm="5000">
    <p:push dir="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94373841"/>
      </p:ext>
    </p:extLst>
  </p:cSld>
  <p:clrMapOvr>
    <a:masterClrMapping/>
  </p:clrMapOvr>
  <p:transition spd="slow" advTm="5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8.jp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image" Target="../media/image9.jpeg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0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image" Target="../media/image1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4430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 spd="slow" advTm="5000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821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ransition spd="slow" advTm="5000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6781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 spd="slow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55438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ransition spd="slow" advTm="5000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60443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ransition spd="slow" advTm="5000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1652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ransition spd="slow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011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ransition spd="slow" advTm="5000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GT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1009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ransition spd="slow" advTm="5000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587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ransition spd="slow" advTm="5000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1E34A5-8E5D-4D7D-8358-12BFDEF2344F}" type="datetimeFigureOut">
              <a:rPr lang="es-GT" smtClean="0"/>
              <a:t>07/07/2017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A5D443-5701-4E05-B86E-C0235336135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301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transition spd="slow" advTm="5000">
    <p:push dir="u"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Caratula</a:t>
            </a:r>
            <a:endParaRPr lang="es-GT" dirty="0"/>
          </a:p>
        </p:txBody>
      </p:sp>
      <p:sp>
        <p:nvSpPr>
          <p:cNvPr id="4" name="Rectángulo 3"/>
          <p:cNvSpPr/>
          <p:nvPr/>
        </p:nvSpPr>
        <p:spPr>
          <a:xfrm>
            <a:off x="8179496" y="1954060"/>
            <a:ext cx="4012504" cy="49039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ángulo 5"/>
          <p:cNvSpPr/>
          <p:nvPr/>
        </p:nvSpPr>
        <p:spPr>
          <a:xfrm>
            <a:off x="502627" y="1954060"/>
            <a:ext cx="71382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Nombre: </a:t>
            </a:r>
            <a:r>
              <a:rPr lang="es-E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Angel</a:t>
            </a:r>
            <a:r>
              <a:rPr lang="es-E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Josué </a:t>
            </a:r>
            <a:r>
              <a:rPr lang="es-ES" sz="28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Guamuch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87440" y="2616607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Grado: 5to.Baco 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187440" y="3247088"/>
            <a:ext cx="18213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Clave: 18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318" y="3139827"/>
            <a:ext cx="3112272" cy="233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ángulo 9"/>
          <p:cNvSpPr/>
          <p:nvPr/>
        </p:nvSpPr>
        <p:spPr>
          <a:xfrm>
            <a:off x="1187440" y="3882810"/>
            <a:ext cx="33746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Jornada: matutina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87440" y="4513291"/>
            <a:ext cx="38908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Liceo Compu</a:t>
            </a:r>
            <a:r>
              <a:rPr lang="es-E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-Market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187440" y="5256274"/>
            <a:ext cx="56220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Tema: tipos de mantenimientos</a:t>
            </a:r>
            <a:endParaRPr lang="es-E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83485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46" y="1841327"/>
            <a:ext cx="4592876" cy="3056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69" y="1841327"/>
            <a:ext cx="3877102" cy="3256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3732702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674" y="702937"/>
            <a:ext cx="5290839" cy="32727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67178" y="1390388"/>
            <a:ext cx="32943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 smtClean="0"/>
              <a:t>Dada la simplicidad de las máquinas antiguas y la ausencia de una cultura de consumo, como la actual, el mantenimiento correctivo era el la forma más usual de enfrentar las fallas de la maquinaria hasta el siglo XX.</a:t>
            </a:r>
            <a:endParaRPr lang="es-GT" dirty="0"/>
          </a:p>
        </p:txBody>
      </p:sp>
      <p:sp>
        <p:nvSpPr>
          <p:cNvPr id="6" name="CuadroTexto 5"/>
          <p:cNvSpPr txBox="1"/>
          <p:nvPr/>
        </p:nvSpPr>
        <p:spPr>
          <a:xfrm>
            <a:off x="2943616" y="4359057"/>
            <a:ext cx="5749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Como tal, </a:t>
            </a:r>
            <a:r>
              <a:rPr lang="es-GT" b="1" dirty="0"/>
              <a:t>es la forma más básica de brindar mantenimiento</a:t>
            </a:r>
            <a:r>
              <a:rPr lang="es-GT" dirty="0"/>
              <a:t>, pues supone simplemente reparar aquello que se ha descompuesto. En este sentido,</a:t>
            </a:r>
            <a:r>
              <a:rPr lang="es-GT" b="1" dirty="0"/>
              <a:t> el mantenimiento correctivo es un proceso que consiste básicamente en localizar y corregir las averías o desperfectos</a:t>
            </a:r>
            <a:r>
              <a:rPr lang="es-GT" dirty="0"/>
              <a:t> que estén impidiendo que la máquina realice su función de manera normal.</a:t>
            </a:r>
          </a:p>
        </p:txBody>
      </p:sp>
    </p:spTree>
    <p:extLst>
      <p:ext uri="{BB962C8B-B14F-4D97-AF65-F5344CB8AC3E}">
        <p14:creationId xmlns:p14="http://schemas.microsoft.com/office/powerpoint/2010/main" val="115694731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712393" y="737703"/>
            <a:ext cx="3940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Conclusión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91221" y="2179529"/>
            <a:ext cx="89185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dirty="0" smtClean="0"/>
              <a:t>Los tipos de mantenimiento nos ayudan a mantener el buen estado un equipo o en otros casos poder repararla.</a:t>
            </a:r>
          </a:p>
          <a:p>
            <a:r>
              <a:rPr lang="es-GT" sz="3200" dirty="0" smtClean="0"/>
              <a:t>Aplicando diferentes métodos de reparación y limpieza.</a:t>
            </a:r>
            <a:endParaRPr lang="es-GT" sz="3200" dirty="0"/>
          </a:p>
        </p:txBody>
      </p:sp>
    </p:spTree>
    <p:extLst>
      <p:ext uri="{BB962C8B-B14F-4D97-AF65-F5344CB8AC3E}">
        <p14:creationId xmlns:p14="http://schemas.microsoft.com/office/powerpoint/2010/main" val="266621910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545990" y="1106185"/>
            <a:ext cx="766480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Tipos de mantenimiento de la pc</a:t>
            </a:r>
            <a:endParaRPr lang="es-E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16" y="3378357"/>
            <a:ext cx="2490617" cy="2916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034706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400" dirty="0" smtClean="0"/>
              <a:t>Mantenimiento Deductivo</a:t>
            </a:r>
            <a:endParaRPr lang="es-GT" sz="4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03427" y="1930400"/>
            <a:ext cx="8441614" cy="4077372"/>
          </a:xfrm>
        </p:spPr>
        <p:txBody>
          <a:bodyPr>
            <a:normAutofit/>
          </a:bodyPr>
          <a:lstStyle/>
          <a:p>
            <a:r>
              <a:rPr lang="es-GT" dirty="0"/>
              <a:t>El Mantenimiento </a:t>
            </a:r>
            <a:r>
              <a:rPr lang="es-GT" dirty="0" err="1"/>
              <a:t>detectivo</a:t>
            </a:r>
            <a:r>
              <a:rPr lang="es-GT" dirty="0"/>
              <a:t> es una estrategia alternativa a la hora de reducir la consecuencia negativa, producto de las fallas simultáneas que ocurren en dispositivos de seguridad o dispositivos redundantes.</a:t>
            </a:r>
          </a:p>
          <a:p>
            <a:r>
              <a:rPr lang="es-GT" dirty="0"/>
              <a:t>De acuerdo al ingeniero Alejandro </a:t>
            </a:r>
            <a:r>
              <a:rPr lang="es-GT" dirty="0" err="1"/>
              <a:t>Pistarelli</a:t>
            </a:r>
            <a:r>
              <a:rPr lang="es-GT" dirty="0"/>
              <a:t>, durante XIV Congreso Internacional de Mantenimiento y </a:t>
            </a:r>
            <a:r>
              <a:rPr lang="es-GT" dirty="0" err="1"/>
              <a:t>Expomantener</a:t>
            </a:r>
            <a:r>
              <a:rPr lang="es-GT" dirty="0"/>
              <a:t> 2012, este tipo de metodología es vital a la hora de reducir las consecuencias de los fallos ocultos, sin embargo, su aplicabilidad en cuanto a Mantenimiento se deriva específicamente en dispositivos redundantes y de protección, en los cuales pueden ocurrir fallos que pasan inadvertidos.</a:t>
            </a:r>
          </a:p>
          <a:p>
            <a:r>
              <a:rPr lang="es-GT" dirty="0"/>
              <a:t>"La estrategia surge como una alternativa a los tipos de estrategia de Mantenimiento tradicionales como el Mantenimiento preventivo y se basan en variables diferentes a los manejos tradicionales": Aseguró el experto.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8263945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Mantenimiento deductivo</a:t>
            </a:r>
            <a:endParaRPr lang="es-GT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843" y="1935921"/>
            <a:ext cx="3832823" cy="46026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935921"/>
            <a:ext cx="6162143" cy="46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26342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83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7211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Mantenimiento Preventivo</a:t>
            </a: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6883" cy="3686051"/>
          </a:xfrm>
        </p:spPr>
        <p:txBody>
          <a:bodyPr>
            <a:normAutofit fontScale="92500" lnSpcReduction="10000"/>
          </a:bodyPr>
          <a:lstStyle/>
          <a:p>
            <a:r>
              <a:rPr lang="es-GT" dirty="0"/>
              <a:t>Qué es la Mantenimiento preventivo:</a:t>
            </a:r>
          </a:p>
          <a:p>
            <a:r>
              <a:rPr lang="es-GT" dirty="0"/>
              <a:t>El mantenimiento preventivo es aquel que se realiza de manera anticipado con el fin de prevenir el surgimiento de averías en los artefactos, equipos electrónicos, vehículos automotores, maquinarias pesadas, etcétera.</a:t>
            </a:r>
          </a:p>
          <a:p>
            <a:endParaRPr lang="es-GT" dirty="0"/>
          </a:p>
          <a:p>
            <a:r>
              <a:rPr lang="es-GT" dirty="0"/>
              <a:t>Algunas acciones del mantenimiento preventivo son: ajustes, limpieza, análisis, lubricación, calibración, reparación, cambios de piezas, entre otros. En el área de informática, el mantenimiento preventivo consiste en la revisión en el software y hardware de la PC u ordenador lo que permite al usuario poseer un equipo fiable para intercambiar información a una máxima velocidad con respecto a la configuración del sistema.</a:t>
            </a:r>
          </a:p>
        </p:txBody>
      </p:sp>
    </p:spTree>
    <p:extLst>
      <p:ext uri="{BB962C8B-B14F-4D97-AF65-F5344CB8AC3E}">
        <p14:creationId xmlns:p14="http://schemas.microsoft.com/office/powerpoint/2010/main" val="167439704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635784" cy="4540836"/>
          </a:xfrm>
        </p:spPr>
        <p:txBody>
          <a:bodyPr>
            <a:normAutofit fontScale="92500" lnSpcReduction="10000"/>
          </a:bodyPr>
          <a:lstStyle/>
          <a:p>
            <a:r>
              <a:rPr lang="es-GT" dirty="0"/>
              <a:t>El mantenimiento programado sistemático es el grupo de tareas de mantenimiento que se realizan sobre un equipo o instalación siguiendo un programa establecido, según el tiempo de trabajo, la cantidad producida, los kilómetros recorridos, de acuerdo con una periodicidad fija o siguiendo algún otro tipo de ciclo que se repite de forma periódica. Este grupo de tareas se realiza sin importar cuál es la condición del equipo.</a:t>
            </a:r>
          </a:p>
          <a:p>
            <a:r>
              <a:rPr lang="es-GT" dirty="0"/>
              <a:t>El mantenimiento programado sistemático es muy eficaz en equipos e instpetroquimica3alaciones que requieren de una disponibilidad media o alta, de cierta importancia en el sistema productivo y cuyas averías causan trastornos en el plan de producción de la empresa y por tanto no puede esperarse a que den síntomas de fallo.</a:t>
            </a:r>
          </a:p>
          <a:p>
            <a:endParaRPr lang="es-GT" dirty="0"/>
          </a:p>
        </p:txBody>
      </p:sp>
      <p:sp>
        <p:nvSpPr>
          <p:cNvPr id="5" name="Rectángulo 4"/>
          <p:cNvSpPr/>
          <p:nvPr/>
        </p:nvSpPr>
        <p:spPr>
          <a:xfrm>
            <a:off x="2151950" y="437078"/>
            <a:ext cx="9086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Mantenimiento programado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11" y="2774365"/>
            <a:ext cx="4325208" cy="3053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5503275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3506359" cy="3977164"/>
          </a:xfrm>
        </p:spPr>
        <p:txBody>
          <a:bodyPr>
            <a:normAutofit fontScale="92500" lnSpcReduction="20000"/>
          </a:bodyPr>
          <a:lstStyle/>
          <a:p>
            <a:r>
              <a:rPr lang="es-GT" i="1" dirty="0"/>
              <a:t>El mantenimiento predictivo es un tipo de mantenimiento que relaciona una variable física con el desgaste o estado de una máquina. El mantenimiento predictivo se basa en la medición, seguimiento y monitoreo de parámetros y condiciones operativas de un equipo o instalación. A tal efecto, se definen y gestionan valores de pre-alarma y de actuación de todos aquellos parámetros que se considera necesario medir y gestionar.</a:t>
            </a:r>
            <a:r>
              <a:rPr lang="es-GT" dirty="0"/>
              <a:t> </a:t>
            </a:r>
            <a:endParaRPr lang="es-GT" dirty="0"/>
          </a:p>
        </p:txBody>
      </p:sp>
      <p:sp>
        <p:nvSpPr>
          <p:cNvPr id="5" name="Rectángulo 4"/>
          <p:cNvSpPr/>
          <p:nvPr/>
        </p:nvSpPr>
        <p:spPr>
          <a:xfrm>
            <a:off x="677338" y="412026"/>
            <a:ext cx="8754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Mantenimiento predictivo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96" y="2762062"/>
            <a:ext cx="5995009" cy="2955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7148571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400" dirty="0" smtClean="0">
                <a:solidFill>
                  <a:schemeClr val="accent6"/>
                </a:solidFill>
              </a:rPr>
              <a:t>Mantenimiento Correctivo</a:t>
            </a:r>
            <a:endParaRPr lang="es-GT" sz="4400" dirty="0">
              <a:solidFill>
                <a:schemeClr val="accent6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15234" y="2279737"/>
            <a:ext cx="10187790" cy="3511463"/>
          </a:xfrm>
        </p:spPr>
        <p:txBody>
          <a:bodyPr>
            <a:normAutofit/>
          </a:bodyPr>
          <a:lstStyle/>
          <a:p>
            <a:r>
              <a:rPr lang="es-GT" dirty="0"/>
              <a:t>Entonces el mantenimiento correctivo será aquel que se centra exclusivamente en la corrección de los defectos que se aprecian en el funcionamiento e instalaciones para a partir de ello repararlos y devolverle la funcionalidad correcta. Eso si, este tipo puede tener dos modalidades, una que se conoce como inmediata y que se efectuará de manera seguida a la observación de la falla con los medios con los cuales se cuenta; mientras que la diferida, implicará la paralización del equipo en cuestión para luego llevar a cabo su arreglo</a:t>
            </a:r>
            <a:r>
              <a:rPr lang="es-GT" dirty="0" smtClean="0"/>
              <a:t>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062545646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0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1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7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8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559</Words>
  <Application>Microsoft Office PowerPoint</Application>
  <PresentationFormat>Panorámica</PresentationFormat>
  <Paragraphs>31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10</vt:i4>
      </vt:variant>
      <vt:variant>
        <vt:lpstr>Títulos de diapositiva</vt:lpstr>
      </vt:variant>
      <vt:variant>
        <vt:i4>12</vt:i4>
      </vt:variant>
    </vt:vector>
  </HeadingPairs>
  <TitlesOfParts>
    <vt:vector size="32" baseType="lpstr">
      <vt:lpstr>Arial</vt:lpstr>
      <vt:lpstr>Bookman Old Style</vt:lpstr>
      <vt:lpstr>Calibri</vt:lpstr>
      <vt:lpstr>Century Gothic</vt:lpstr>
      <vt:lpstr>Corbel</vt:lpstr>
      <vt:lpstr>Impact</vt:lpstr>
      <vt:lpstr>Rockwell</vt:lpstr>
      <vt:lpstr>Trebuchet MS</vt:lpstr>
      <vt:lpstr>Tw Cen MT</vt:lpstr>
      <vt:lpstr>Wingdings 3</vt:lpstr>
      <vt:lpstr>Faceta</vt:lpstr>
      <vt:lpstr>Circuito</vt:lpstr>
      <vt:lpstr>Damask</vt:lpstr>
      <vt:lpstr>Estela de condensación</vt:lpstr>
      <vt:lpstr>Evento principal</vt:lpstr>
      <vt:lpstr>Espiral</vt:lpstr>
      <vt:lpstr>Sala de reuniones Ion</vt:lpstr>
      <vt:lpstr>Ion</vt:lpstr>
      <vt:lpstr>Gota</vt:lpstr>
      <vt:lpstr>Parallax</vt:lpstr>
      <vt:lpstr>Caratula</vt:lpstr>
      <vt:lpstr>Presentación de PowerPoint</vt:lpstr>
      <vt:lpstr>Mantenimiento Deductivo</vt:lpstr>
      <vt:lpstr>Mantenimiento deductivo</vt:lpstr>
      <vt:lpstr>Presentación de PowerPoint</vt:lpstr>
      <vt:lpstr>Mantenimiento Preventivo</vt:lpstr>
      <vt:lpstr>Presentación de PowerPoint</vt:lpstr>
      <vt:lpstr>Presentación de PowerPoint</vt:lpstr>
      <vt:lpstr>Mantenimiento Correctivo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 de Liceo Compu-market</dc:creator>
  <cp:lastModifiedBy>estudiante de Liceo Compu-market</cp:lastModifiedBy>
  <cp:revision>5</cp:revision>
  <dcterms:created xsi:type="dcterms:W3CDTF">2017-07-07T16:03:46Z</dcterms:created>
  <dcterms:modified xsi:type="dcterms:W3CDTF">2017-07-07T16:50:46Z</dcterms:modified>
</cp:coreProperties>
</file>